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3" r:id="rId7"/>
    <p:sldId id="264" r:id="rId8"/>
    <p:sldId id="267" r:id="rId9"/>
    <p:sldId id="265" r:id="rId10"/>
    <p:sldId id="266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8"/>
    <p:restoredTop sz="94669"/>
  </p:normalViewPr>
  <p:slideViewPr>
    <p:cSldViewPr snapToGrid="0" snapToObjects="1">
      <p:cViewPr>
        <p:scale>
          <a:sx n="100" d="100"/>
          <a:sy n="100" d="100"/>
        </p:scale>
        <p:origin x="53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 dirty="0"/>
              <a:t>by Team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DE1D42B-B561-9E43-BF19-01C2CD31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2" y="2155369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B1FDFF6-CCF2-5F4A-AF57-79B6AA52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48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CD7DAAA-AFF0-7D49-947D-CFDC637C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541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51FDC1B-F76C-DE4F-93A9-926A9F5C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955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0479164-90C2-154B-9E84-E023F58D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334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9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GB" sz="5400" dirty="0"/>
              <a:t>Colour</a:t>
            </a:r>
            <a:r>
              <a:rPr lang="en-US" sz="5400" dirty="0"/>
              <a:t>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420413" y="1726171"/>
            <a:ext cx="8510186" cy="20955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Warm </a:t>
            </a:r>
            <a:r>
              <a:rPr lang="en-GB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</a:t>
            </a: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shades to reduce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 contrasting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use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Conclusion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B2E8E-5155-7C45-9A79-C23BC4006C20}"/>
              </a:ext>
            </a:extLst>
          </p:cNvPr>
          <p:cNvSpPr txBox="1"/>
          <p:nvPr/>
        </p:nvSpPr>
        <p:spPr>
          <a:xfrm>
            <a:off x="2870131" y="5397500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Any questions?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536CC7D-7B03-A044-84F4-7B6457E71E1D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343683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 with autism</a:t>
            </a:r>
          </a:p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for our users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Augmented reality usability considered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Added functionality to further help autistic users</a:t>
            </a:r>
          </a:p>
        </p:txBody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64174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Bold, representational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and intuitive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Uncluttered and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feedback for user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and audio feedback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2272A-041E-A945-8F93-8E9CB9CD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06684">
            <a:off x="5321073" y="1168548"/>
            <a:ext cx="4276514" cy="2565908"/>
          </a:xfrm>
          <a:prstGeom prst="rect">
            <a:avLst/>
          </a:prstGeom>
          <a:effectLst>
            <a:outerShdw blurRad="25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F41F2-BB8B-AD48-B6E6-DACC596D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08" y="3862774"/>
            <a:ext cx="3377919" cy="2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5394F17-A02C-C642-AF9C-CF1300BFC243}"/>
              </a:ext>
            </a:extLst>
          </p:cNvPr>
          <p:cNvSpPr txBox="1">
            <a:spLocks/>
          </p:cNvSpPr>
          <p:nvPr/>
        </p:nvSpPr>
        <p:spPr>
          <a:xfrm>
            <a:off x="630158" y="1487581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uncluttered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layout throughout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Maximizes game 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6B24E2C-63A0-1C48-A0FB-9F509733B643}"/>
              </a:ext>
            </a:extLst>
          </p:cNvPr>
          <p:cNvSpPr txBox="1">
            <a:spLocks/>
          </p:cNvSpPr>
          <p:nvPr/>
        </p:nvSpPr>
        <p:spPr>
          <a:xfrm>
            <a:off x="630158" y="3693313"/>
            <a:ext cx="6974911" cy="133369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Physical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Colourful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distinct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Unique with many features </a:t>
            </a:r>
          </a:p>
        </p:txBody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ting a new game">
            <a:extLst>
              <a:ext uri="{FF2B5EF4-FFF2-40B4-BE49-F238E27FC236}">
                <a16:creationId xmlns:a16="http://schemas.microsoft.com/office/drawing/2014/main" id="{0E29501C-822C-4C4A-BC69-EBB03243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7825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 screen - game in progress">
            <a:extLst>
              <a:ext uri="{FF2B5EF4-FFF2-40B4-BE49-F238E27FC236}">
                <a16:creationId xmlns:a16="http://schemas.microsoft.com/office/drawing/2014/main" id="{352F5F72-AD34-6740-ABB9-EC57BDB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09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6444E-7522-324B-B23A-F9BF2F3E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409700"/>
            <a:ext cx="10121900" cy="40386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67767-398A-7A43-B1C8-B8A8711D0E2C}"/>
              </a:ext>
            </a:extLst>
          </p:cNvPr>
          <p:cNvSpPr txBox="1"/>
          <p:nvPr/>
        </p:nvSpPr>
        <p:spPr>
          <a:xfrm>
            <a:off x="1175657" y="408214"/>
            <a:ext cx="266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Deck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AADE-580F-304C-A84C-8925D37283B9}"/>
              </a:ext>
            </a:extLst>
          </p:cNvPr>
          <p:cNvSpPr txBox="1"/>
          <p:nvPr/>
        </p:nvSpPr>
        <p:spPr>
          <a:xfrm>
            <a:off x="5371282" y="40821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Player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B2A36-D2DA-5E46-A2CC-18487B49C7F2}"/>
              </a:ext>
            </a:extLst>
          </p:cNvPr>
          <p:cNvSpPr txBox="1"/>
          <p:nvPr/>
        </p:nvSpPr>
        <p:spPr>
          <a:xfrm>
            <a:off x="6820718" y="583047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Buttons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883CE-57FE-BA4E-9A16-EC40B0EA9330}"/>
              </a:ext>
            </a:extLst>
          </p:cNvPr>
          <p:cNvSpPr txBox="1"/>
          <p:nvPr/>
        </p:nvSpPr>
        <p:spPr>
          <a:xfrm>
            <a:off x="1983373" y="589578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 score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7546B1-5085-BE4C-9AE4-08EFDD0705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98047" y="4490357"/>
            <a:ext cx="1083378" cy="140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9B3B1D-E8BF-B84A-AD70-5DFB7103DBF7}"/>
              </a:ext>
            </a:extLst>
          </p:cNvPr>
          <p:cNvCxnSpPr>
            <a:cxnSpLocks/>
          </p:cNvCxnSpPr>
          <p:nvPr/>
        </p:nvCxnSpPr>
        <p:spPr>
          <a:xfrm flipV="1">
            <a:off x="7319412" y="5168577"/>
            <a:ext cx="0" cy="62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090595-AD97-9345-9866-5CC43B487D35}"/>
              </a:ext>
            </a:extLst>
          </p:cNvPr>
          <p:cNvCxnSpPr>
            <a:cxnSpLocks/>
          </p:cNvCxnSpPr>
          <p:nvPr/>
        </p:nvCxnSpPr>
        <p:spPr>
          <a:xfrm>
            <a:off x="1983373" y="810204"/>
            <a:ext cx="5443" cy="730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9D1DB-854E-9140-B5B8-CBD8B9E68F4E}"/>
              </a:ext>
            </a:extLst>
          </p:cNvPr>
          <p:cNvCxnSpPr>
            <a:cxnSpLocks/>
          </p:cNvCxnSpPr>
          <p:nvPr/>
        </p:nvCxnSpPr>
        <p:spPr>
          <a:xfrm>
            <a:off x="6248400" y="777546"/>
            <a:ext cx="0" cy="803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me paused - options menu">
            <a:extLst>
              <a:ext uri="{FF2B5EF4-FFF2-40B4-BE49-F238E27FC236}">
                <a16:creationId xmlns:a16="http://schemas.microsoft.com/office/drawing/2014/main" id="{B0BD6726-C3D8-A447-BE5A-7598B3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7953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185</Words>
  <Application>Microsoft Macintosh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 Fisher</cp:lastModifiedBy>
  <cp:revision>41</cp:revision>
  <dcterms:created xsi:type="dcterms:W3CDTF">2019-03-18T10:00:20Z</dcterms:created>
  <dcterms:modified xsi:type="dcterms:W3CDTF">2019-04-04T12:06:35Z</dcterms:modified>
</cp:coreProperties>
</file>